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147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BE15-93EC-4BC5-B502-202C53E3348F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C2FBA-73C0-457B-9796-C5164FC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67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BE15-93EC-4BC5-B502-202C53E3348F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C2FBA-73C0-457B-9796-C5164FC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797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BE15-93EC-4BC5-B502-202C53E3348F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C2FBA-73C0-457B-9796-C5164FC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5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BE15-93EC-4BC5-B502-202C53E3348F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C2FBA-73C0-457B-9796-C5164FC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873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BE15-93EC-4BC5-B502-202C53E3348F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C2FBA-73C0-457B-9796-C5164FC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86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BE15-93EC-4BC5-B502-202C53E3348F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C2FBA-73C0-457B-9796-C5164FC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74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BE15-93EC-4BC5-B502-202C53E3348F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C2FBA-73C0-457B-9796-C5164FC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143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BE15-93EC-4BC5-B502-202C53E3348F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C2FBA-73C0-457B-9796-C5164FC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08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BE15-93EC-4BC5-B502-202C53E3348F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C2FBA-73C0-457B-9796-C5164FC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46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BE15-93EC-4BC5-B502-202C53E3348F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C2FBA-73C0-457B-9796-C5164FC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8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BE15-93EC-4BC5-B502-202C53E3348F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C2FBA-73C0-457B-9796-C5164FC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3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EBE15-93EC-4BC5-B502-202C53E3348F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C2FBA-73C0-457B-9796-C5164FC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61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61620" y="5021965"/>
            <a:ext cx="5649057" cy="1916103"/>
          </a:xfrm>
        </p:spPr>
        <p:txBody>
          <a:bodyPr/>
          <a:lstStyle/>
          <a:p>
            <a:pPr algn="l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価格改定商品　（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円～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円の値上げ）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・ランチセット　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品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・モーニングセット　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品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・グランドメニュー　料理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品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デザート　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品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改定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　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日より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1318844" y="1155472"/>
            <a:ext cx="4290648" cy="913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商品価格改定のお知らせ</a:t>
            </a:r>
            <a:endParaRPr lang="en-US" altLang="ja-JP" sz="2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430823" y="1945532"/>
            <a:ext cx="6110653" cy="5344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平素よりロイヤルガーデンカフェ大濠公園店をご利用頂き、誠にありがとうございます。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当店ではオープン以来、地域の方々に愛される質の高い料理を提供できるよう、努力を続けて参りました。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しかし、この度、原材料の高騰、輸送費用の高騰などにより現行での販売が困難となりました。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ご利用頂いておりますお客様には大変ご迷惑をおかけしますが、一部メニューに対し価格を変更させて頂きます。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ctrTitle"/>
          </p:nvPr>
        </p:nvSpPr>
        <p:spPr>
          <a:xfrm>
            <a:off x="430823" y="-31646"/>
            <a:ext cx="3744416" cy="792088"/>
          </a:xfrm>
        </p:spPr>
        <p:txBody>
          <a:bodyPr>
            <a:norm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ロイヤルガーデンカフェ大濠公園店を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ご利用のお客様へ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430824" y="7069015"/>
            <a:ext cx="6110653" cy="103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今後皆様に愛されるレストランを目指しお料理、サービスの向上に努めて参りますので、変わらずご愛顧のほど、よろしくお願い致します。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2566261" y="8405206"/>
            <a:ext cx="3744416" cy="4258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ロイヤルガーデンカフェ大濠公園店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" name="Picture 7" descr="RGCロゴ横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620" y="8414936"/>
            <a:ext cx="1904641" cy="441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4462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188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ロイヤルガーデンカフェ大濠公園店を ご利用のお客様へ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ロイヤルガーデンカフェ大濠公園店を ご利用のお客様へ</dc:title>
  <dc:creator>Administrator</dc:creator>
  <cp:lastModifiedBy>Administrator</cp:lastModifiedBy>
  <cp:revision>2</cp:revision>
  <cp:lastPrinted>2023-02-23T11:38:08Z</cp:lastPrinted>
  <dcterms:created xsi:type="dcterms:W3CDTF">2023-02-23T11:24:07Z</dcterms:created>
  <dcterms:modified xsi:type="dcterms:W3CDTF">2023-02-23T11:38:59Z</dcterms:modified>
</cp:coreProperties>
</file>